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1" r:id="rId3"/>
    <p:sldId id="266" r:id="rId4"/>
    <p:sldId id="257" r:id="rId5"/>
    <p:sldId id="258" r:id="rId6"/>
    <p:sldId id="259" r:id="rId7"/>
    <p:sldId id="269" r:id="rId8"/>
    <p:sldId id="268" r:id="rId9"/>
    <p:sldId id="271" r:id="rId10"/>
    <p:sldId id="272" r:id="rId11"/>
    <p:sldId id="270" r:id="rId12"/>
    <p:sldId id="260" r:id="rId13"/>
    <p:sldId id="264" r:id="rId14"/>
    <p:sldId id="263" r:id="rId15"/>
    <p:sldId id="265" r:id="rId16"/>
    <p:sldId id="262" r:id="rId17"/>
    <p:sldId id="267" r:id="rId18"/>
    <p:sldId id="276" r:id="rId19"/>
    <p:sldId id="273" r:id="rId20"/>
    <p:sldId id="275" r:id="rId21"/>
    <p:sldId id="277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9F34-7B1F-4DB6-AD81-CECC5B4AAB0E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33BCD-F902-4635-9A6A-319040EC6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18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1B0-B919-4835-8893-3B53C1E9DD1B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49BE-C529-4E27-8B63-92D3E05B6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5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1B0-B919-4835-8893-3B53C1E9DD1B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49BE-C529-4E27-8B63-92D3E05B6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9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1B0-B919-4835-8893-3B53C1E9DD1B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49BE-C529-4E27-8B63-92D3E05B6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7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1B0-B919-4835-8893-3B53C1E9DD1B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49BE-C529-4E27-8B63-92D3E05B6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1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1B0-B919-4835-8893-3B53C1E9DD1B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49BE-C529-4E27-8B63-92D3E05B6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1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1B0-B919-4835-8893-3B53C1E9DD1B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49BE-C529-4E27-8B63-92D3E05B6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1B0-B919-4835-8893-3B53C1E9DD1B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49BE-C529-4E27-8B63-92D3E05B6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3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1B0-B919-4835-8893-3B53C1E9DD1B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49BE-C529-4E27-8B63-92D3E05B6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2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1B0-B919-4835-8893-3B53C1E9DD1B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49BE-C529-4E27-8B63-92D3E05B6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2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1B0-B919-4835-8893-3B53C1E9DD1B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49BE-C529-4E27-8B63-92D3E05B6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6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1B0-B919-4835-8893-3B53C1E9DD1B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49BE-C529-4E27-8B63-92D3E05B6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8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DA1B0-B919-4835-8893-3B53C1E9DD1B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E49BE-C529-4E27-8B63-92D3E05B6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1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Proper Copper Coffee Pot.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data:image/jpeg;base64,/9j/4AAQSkZJRgABAQAAAQABAAD/2wCEAAkGBhQSERUUEhQVFBUUGBQUFRQUFBQUFBQVFRQVFBUUFRUXHCYeFxkjGRQUHy8gJCcpLCwsFR4xNTAqNSYrLCkBCQoKDgwOGg8PGiwcHyQsLCksLCwpLCwsKSwsLCwsLCwsKSwsLCwsKSwpLCkpKSwpLCwpLCksLCksKSwsLCwsKf/AABEIALgBEgMBIgACEQEDEQH/xAAbAAABBQEBAAAAAAAAAAAAAAAEAAIDBQYBB//EADcQAAEDAwIEAwcDBAIDAQAAAAEAAhEDBCEFMRJBUWFxgZEGEyKhscHwMkLRFFLh8WJyIySSFf/EABkBAAMBAQEAAAAAAAAAAAAAAAECAwQABf/EACQRAAICAQQCAwEBAQAAAAAAAAABAhEhAxIxQQQiE1FhFHFC/9oADAMBAAIRAxEAPwDJ6bVmAr60cslplXZaexesbPUiy8ouRLXIKg5Fl8BIyqI69Xkgar0nV5lDVai5IVsiq1IK41+UPVfmU+m6SE1ATLKiUZSKr6BRzKiVookG08BGh+6qxV+RCmp1t/NdtLKIeytspRUn5IA1tj2Klo3IgrqLKPYUK355p3vsoA3Gd0+nW+a4pVBTLk8RRjXEkKmFaCiqd/GUVSDJXwX1ekQBuZG8EQqp1eMKarrYe0CNkB74SmbXRLTTS9kFtcTzTxVygnVjOOydx+SAWgyZC4HEIMXHIJtS8hLgDiwt1wZXHXKCNxKYyrM9kaJSgF1HSoKihdX3UbrnbqhRKUaJQ7Kc16g96mmqiSsnfV3Wb/TcvH93C71EfZXYcqG9Z/7Q7tH1P8pZFdJ5Zdsep2vQtvspy1chZDpSUUJJidnkekXGQtjpz155ptaCFu9LqcQBVdRUQ0pWjUWikvXwwplhsn6oz4CoMuU4qIerU3/zhPY3CHvnfCniCQLWr9zA9N8eG6kpXmYPj6581TVK/j+fhTW3ZmU7QYUaqlcZ+iKFbEhZ6hfA88oujfFJdGuMC1ZfCfFFf1PQqgc9zjLGHxOAtBpugucJe4js3CRtjy1IQVjjeQN48lyneSYHEezQP5RLvZ9gOQT4yfqtLpWmt3gei6nQsvIjGNrJnf6Wq7PA6PALrKbx+x3oV6BRtB0U/wDQjohT+zL/AHPtHmzrkDC6KxK12paG2Z4RHgibDRmzxFrZ/wCoG3ZHY6NX9cFHdRj2td0Popfdu/td6FehNsWjYDvhddaDou2MzPz76POqAe9xa1pJAc7Pw4aJOTiY5IR1887MctvqungtHYn5/wCvmorLTBGyLRb+lbN1GGfqxb+oR6hKnqQdkGfDP0Wz1bSG8P6QcdFm7f2Va8kwW9IOUHFjw8mDjbwDC7xuJTRcqPWtLfQaX8UtHXJH8rP1NbA3wgnZSMlNWjROueZ/2h3XOVRHWQefgpaN9xJyc1Rf068qQ5VVRrKytTJyuZlaCqdMwqqtS4rgnkAB57/dXD3wFDY2k55nPqkY0HWSShRT3sKMbSgKCsURJMElJDmskuJ2eHWz4K2vs9cyAsM05Wi9nrmHALVqK0ZdGWaPUdNR99Qmm4dlV6PUkAq/YyWrKzZZlLenOFWai0zC0Jt+B5HdV2rW3xNPkUUzuzF6hT4Xff8APNAVriFqtV0oxMSORWb1LS4HF8laLsLi0rAm3zpwvUfZ2yaGAxJxK8poUS5pgExzAK9S9lr2aDCd+ET4xlCapojOcnGi11CyDHt4dnQfAjdaDTKPwhZy6u+JzByErR6bWwFGV7hLe1BN3ajhnorKxpwB4IC4rfDH3RdjVXMDk3Gi4pIhiEpVEQ16KRFjbulIhOt2plaqpbVshNy8Bv1JgEiuvdy5qMvRaoQDvacp7KcBMrVMqTjS0V3OqA9Qpy0hC0KAa3/fn+d0Te1MIJl60tEb5nO/kgkFN0V2u0A5hadjH1n7Lyn210nhqNc390NAHYGT8wvTdYvhIBPUrEe0dM1XN4QfhEzGASmhGzRouUZfhl6Ni5W9pakZlTWNq4xmO5Gys6NhnOfJF4PTeVQPZ0HF0kQ0fNXlJsDC5QpABPcNmjcqLZmnzSHspl3ht/KtrehAUNtQgI0Iok3ggeIVXqFaAVY3VRZD2l1YMYc9UyRJsHfqrZOeZSXnj9TeSTO5KStsIfJ+FMjtPr8LgeiBUlF0FXZni6Z6z7O3ktC19pVwvLPZHUf2yvR9PryFjkqZ6Cdomv7fMqi1XAlaWpkKh1Vg4HDsYUwp0VdKsHNidlSX1H3p4eQMYVdd6u5jXBuCVcaWIIbvwwJ6lWimi+5MstO0RrQIEAK+s7ENwAB6fQc0NZGT/hWtN22N1UXacdbiNvz7KW3kbHHgnlkgZx2yp2thBpMGxUNDCTkn88Edb1oMA+W6hayfzzyiqTeQEfnyCGxAcI0G0r0jcKf/APSQIz+SnBqGwn8SCv6snKJpXuMKshDXL/rE5OIycbb/ADXbDvhTwaE6iI/JUD9TVa0LhcV20VaKJqt25xXP693WT33TWbfkKN4A35o7Si048UMr3LnIF1Pp/COfiMY/I8VFcQPNGh1BLgBfah2SJ7nKHq6e08o7jdWTn4nKjcfRGhqooLjTIMDH0XdgJ3VpcBAFnxSfzqpzj2MptKhzGwMqS0oyZK41nEewR1CjlZxLCmCAmVqsLr3Qq68uYlUJNg2pXvCCV5b7Uasajy0bYJ7dAtD7Ua3AIn/J5BYJzySSeefNVguzPqS6I4ST+FJVsiV66FxJOSLbSL3geD6r1TRb3iaF43Qetx7J6t+0lR1I9mrSlao9IFXCy3tZqnA0wcq5bc/AvOva28JfCglbNCfZT1ak5PitX7PN4jxdp9ThY3iWr9irsQ4Hlj7g/P5LQkCEss2Vi6N1atg/nqFRWVXJHfdW9ptPL5rjVXYXTfiOk+CfTcd/r/ChjptIHrtsiG28ZJEeq4phE1qcmcydz8ySrBjwRj1J7IZlkORB5wdnR9VJbEyYG3aYHPHbPgiI6llBVNnwhO/MJUKmOY6zyznwM+Ce6DIJ84PLZcT7yQzn7x/P8KK7oBw2nbtB8fl5qYNk5geP8ck64qRBjt122wFwbpqhlM4gjMZ3xGDnzCcRnrywodOJ2dkknn1OPKETUERMeIPjmZ7brgPEqI20sk7fkc1I6NyD2I3joevLKc2OHBIHPG/RuPPfsnmhIgcQMdNuZknsEaA5fYz3ZzieXEMgfYoa4ZA326/PCkuLzg/5E4kyJ5AwqepcOcckx07dEGymnpSk76C3Oa8CO88pAj0UVYQ0EZB2KGzmMb7cgU4OinG/5zQspKG3gZWyJ9YVc0lx4ecwVa0iENb0hxk90s8RM8nmgilQ4RCnDoTSVDWrQsyEYy6uYCy2u6vwgjmjdU1CAV5/7QalMicn5BVirJSlRW6ldmo7fA+qChKnsuq3Bm5HcK4upIHFSV2UlxXJDmOVpp11wOBCqgiLd6VoaLpnptlqYdT3WK9pas1FNp2oQIVVqlXieoxjUjS54Ig7CtfZi74K8cngjzGR91TUyp7O593Ua/8AtM+UQfkVaicZU0z0zS63wu8QtBb1PhWV9nrkOceYMELSmpy8FPo9RZdFvwhtOD0LjA7SM7Dl3Q7bk8IAOI2n0BO6dXJ4BInEuMYzA/hMotwFzK6dJWx9CqRieUTzA7H82VzbDjaDEf3AHcAyBsc4+YQdla8WSTvHaI/iQuWVZzK/C04ycGOcYjbwC5YDNqV1ysluwuBgiANv1SAQAMnlt80S6piSYiIHmc9/8lQPuWlzg4luNuYBJMRjrt33SdXmTM7jljz3Ag7H7JjK1fRIHA4A6+Q6+G+Corp5xGfLcdSpKNfkQA3baR2x8lDfYJM7D9vQc9h0XdAXNHLUHfadjgY7z5rhqCYPPJO/z8RuucZIH7dj3icifzZEtpCOQkbktmZOPDHM+eUENhZY+lT2xwzsc9ep25qO6HCQeKYxHbIPiMfJOqD4ScCZB5geHgqp7y4hjTG4mMGTnAGPJFnQjud2Mu38TszG48NxyzumxAE7Riengp2UTkAzI64Ig9egnw7KSnak9BGIx1n7paLuaiqByxAuwY6KwqAgkHwQF8IEotCKXRGLoBx+qmt2wB3yqu3MuVmHwFHUfRn1MSH1qyqb+9gHKde3cZWZ1XUd8qaRNsA1rU9yTjksZdVS5xceafqmp8b8fpCgctMY0ZZSsfTT4ULCVMGrmBHJSTuFJAJULie9sJpVyJxOY6E1JccWFKoo7kyVHbv5J9RLWSl2iNpTyo08FEBs/YxxcwRjhPD6AR8oW5oiT1n7rzf2H1EU65Ydqgx/2HLzE/8AyF6DTrhI1R6elNyii6vHnhgc5b6bj5/NJm07Ie5wARucmDGSBlPtny0en5KXs1RXpgtrSrxMczmWkDlvsfyUtN000yS8ySI3xEz5ZQltTJPw8o5+J9FZGg4tyeHznPjHh6okpPbaTwxtet8RO3In88eSe18CXQATtmIgRjz33zul7otiIc6c9PXff6DooqlaeIYk/tGzQD0zInG/1XDRpqkWNQtI8RjYncRA8egxkKur3W0ExPoBG56/yo3VTjigxgSATHQdfVR3LA6CB3IPPOPEwg2NHTS5DatYGCCZyIPb6f5T7fVcAGWncZwYMHA/Mqr4Z38vX89EoIgESDMZiJx9tkLY/wAUaphVxfcUt5dB2EeMJWrwHTnO4yYEgwOu38qBtCJPOcwQR3wDIGyka/fl0RX6BpJVEIp0w522Of8AvKirXYYTwxH5P2T3VoZjmN9vDyQJokAE7uz1yuf4JFXmRY0K3vW5gHMGZVVrHws4T4JUK5aT1381BrBL+EnEwSPL/CN4Iyjsla4BrFkZPP8APzxU11dQFA6rAVTe3qzPJmbt2R6herD+0mq/safEq117Vgxvc7BYirVLjJ3Ktpw7Iak6wcRFAyhQVPR3VmQQY0ZUyjpbqUieyiyqOe7KSfxjp8ykuOyVVekhiFZ1moCrTVkyTREkuwuFMA6x0FFTIlBwprepyQYUx5CQKkc1RkLhh7HlpBaSCMgjcHqFvPZzXvfCHRx4kTz/AIO6wAKK069NKo148D4Hf+UslZo8fV2Szwz2Q1//ABCMw4DOfCPNT2rt/XfyVNZ3fFbyCMkH0wjtPrg9unnhSbye1CPo/wDTS6fhswdwPLnlAXNw55gzjIaOYI2PM8ijrB/GzhE4MiDB5qOjbEVSCDsfiGZ6R0TszwajKTfJFbcQIdJz5gxvOeWFYXPD+oRxGI79whS3hfiEwEDG3T7oVQ79nY9rZ2E85BkBGGm2RwmAQdwZI7zsfBRkcLDGXEGOYyO3JVjHOO5nqhwFJzzdFybMHDScxEkRsZE9Z2UFa2jciecEH6KucXR1HQnforim74QYmY6A+qKdiSThWbBAMbdwSIJ8vVdD+nmiG2J3MHrByPDkhnGPL5FECalwGGiHt8th2QtyA1oaOXy5QmU3uwBknc/dB3d0IxvkHOMLrFUGnzgGqVzxYTL+5mM7AZ6qv4y477c+pUdxXUXIHkyjaijlzcrPapqIY0knARWoXwAJJWC1jUzVdA/SNu/ddCO5mCctpBfXZqOk+Q6IUhOTSVqMjdnA1EUN8eqHRFuxczkWFIegUgErlBuFMAoNlkM4UlJCSQIK9qa2znJCJtLc1HwNuasL+mGiByWiKIyZmrqlCFhGXLiShCnFOLkLq4gcFUXyEntUdLCIIkIFFlECS64LiJxoPZ/2pNJvunwWftcd2TuD2+i1FjrAJHCZG4IMiJ5LzYqezv30jLT4jkf4U5wvg9HxfM+P1mrR7fp95MOBh3Iq4OozBzxDc7AznPXZeX6F7SgmA6e2x9DlbCjqMt7/AJySpm6UIydrKLqo+ck5O87evNdbUz2kY5eU55qvbdz/AI5KT3s90TkuiwvH8XwyIHSfTfPl1KgawtiWn1HkeYMKNt2QI/3/AISFzIgmekzme6S8jqLSoKpugk5HoI+ylutQ4cDJMknAExyjr2VaK2/MHlMjaNvRQVrnGD9PWOSLl9HLRTeSzsLoufJ5dCYPkV3U7nhdtHpHig9PBPxfpOwecz1kFB6jeF7oAk/OBiey5N0Tko/J+IMoXnCd8HfmT5qvvTLsHBzjl2TP6d0jiM/8R9ymV6kYStmbU1s+pBUqQqm+vI3Kkv7sBYfXdbLiWtOOZQjHczHKdZYzW9YLyWt25nqqWVziXQtSVIySk27EUlxdCIp1GWbUEEfY1gllwNHkPaxOCQckVnKihJMSXBLbRLXhZP7ig9XquDuEZV/bMDQSUHRaHlzzsFpMxj64IOUK5q1F05jjgKqvLLh5bpjirXApKjITGhAZErVMx0KFqkCVlESPYoSFMxy66j0QTC0DkLhCn9yVKzT3O2CNhUbA2mDIwRsRgjwKubD2oq08OJeOswf4KFdpFQftPoov6B3QpHKL5NWlHUg7gbTTvbGmcF3D/wBsfPYq7Z7RMiQ4HzkfJeYGxd0KabQ9Enr0zatXU/6jZ67S1hjoPEE86o0Df8heRU6Tm/pkeBI+inaKrscTzyjicldfZWOu+4s9Nfrbeo+SbT1AO/cBO2c+gysvonsnWqx7wuDehJW/0vQKdBogCfBBAn5VcLI5lZ9QBo+FsCSRk+AUraDWCBz3PM+JUz6iEuK0IuVmCUmyOvUVNqN6GgqTUL8NBKxGvamXSOvJBKyMpUB67rheS1hxzKoSFMQmErUklwZJO3bGQuQnFNIRFOwmuK6k1q44dsE6g+Co3LoK44vqJkSnhygsnfCEVCzPkuhkJJ/Ckgca6qxvBlVN5Xa0cLduac2t77DZjmjH6O3hA9VrozFVZ6a1xkbDKr9UEuMcsBaS5oCmwAY6qlqNDso8KzkrdGZuKWVBwq9qWKEq2KjvTNL02ivanhOfRhNCIKocpKdSFGkgMHtIx9Vc6TcieE/Pqs0ypCLoXGZBygxkejWHCcEAqxpWzAf0j0CxGl61w4K09pqgMKbNCLxun0nbsb6BRu9nLeZ9230TLe9HVFMvB1SjccETfZ6hypt9FMzSqTdmNB7AJPukPW1CEAN/ofxBvRQvu1WPvJUT70DmIRFsPq3KqtQ1EDnlDVtQLjDfXkq29qBrS5xkoCWAapqEZcc8h0WWua/ESSp7+5LnElBHqtEY0Z5ysicUwp5TCqEjhK4upLgCCRcuSuSuOHAIm3tZ3R+h6e2rvuFZv0/h3SSbQ0aBaFKERwrjWp3Cs7KnOBJKEkAndL1k0mxC0dndOqs4iIAXEl6M1gyIFvmF3PZCtYkks2s3VGrQim7O+6CjdZSkkstmxoCutOVNXti0rqSrBslKKIF1JJVIiXQuJIBCKdwQrC21gtSSQoZNot6HtPAz9UbS9pmpJJWh1Jjz7SziYUB1qeaSS5hCKVxUfsI8UW2x/uJP0XElJs6h76cLLa/e/Fwg7JJJ9NZEm8Gfawvcm3W/COS4kr9kHwQFNlJJOTZxNKSS4A0roCSS44M0+4c144TErW2JBHx790klwGdq2vFlqCqS3BC4kklBDRkznvUkklGi1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894" y="533400"/>
            <a:ext cx="2609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73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 New York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7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Rubber Baby Buggy Bumper.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2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Cecily thought Sicily less thistly than Thessaly.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5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sixth sitting sheet slitter slit six sheets.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 kid poured curd pulled cold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5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Irish Wristwatch, Swiss Wristwatch.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7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bog above Bob Gorman's bog.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1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Pleasant mother pheasant </a:t>
            </a:r>
            <a:r>
              <a:rPr lang="en-US" dirty="0" err="1"/>
              <a:t>plucker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4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A skunk sat on a stump and </a:t>
            </a:r>
            <a:r>
              <a:rPr lang="en-US" dirty="0" err="1"/>
              <a:t>thunk</a:t>
            </a:r>
            <a:r>
              <a:rPr lang="en-US" dirty="0"/>
              <a:t> the stump stunk,</a:t>
            </a:r>
            <a:br>
              <a:rPr lang="en-US" dirty="0"/>
            </a:br>
            <a:r>
              <a:rPr lang="en-US" dirty="0"/>
              <a:t>but the stump </a:t>
            </a:r>
            <a:r>
              <a:rPr lang="en-US" dirty="0" err="1"/>
              <a:t>thunk</a:t>
            </a:r>
            <a:r>
              <a:rPr lang="en-US" dirty="0"/>
              <a:t> the skunk stunk.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11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Peter Piper picked a peck of pickled peppers.</a:t>
            </a:r>
            <a:br>
              <a:rPr lang="en-US" dirty="0"/>
            </a:br>
            <a:r>
              <a:rPr lang="en-US" dirty="0"/>
              <a:t>Did Peter Piper pick a peck of pickled peppers?</a:t>
            </a:r>
            <a:br>
              <a:rPr lang="en-US" dirty="0"/>
            </a:br>
            <a:r>
              <a:rPr lang="en-US" dirty="0"/>
              <a:t>If Peter Piper picked a peck of pickled peppers,</a:t>
            </a:r>
            <a:br>
              <a:rPr lang="en-US" dirty="0"/>
            </a:br>
            <a:r>
              <a:rPr lang="en-US" dirty="0"/>
              <a:t>where's the peck of pickled peppers Peter Piper picked?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74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Peggy Babcock.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6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Betty </a:t>
            </a:r>
            <a:r>
              <a:rPr lang="en-US" dirty="0" err="1"/>
              <a:t>Botter</a:t>
            </a:r>
            <a:r>
              <a:rPr lang="en-US" dirty="0"/>
              <a:t> had some butter,</a:t>
            </a:r>
            <a:br>
              <a:rPr lang="en-US" dirty="0"/>
            </a:br>
            <a:r>
              <a:rPr lang="en-US" dirty="0"/>
              <a:t>"But," she said, "this butter's bitter.</a:t>
            </a:r>
            <a:br>
              <a:rPr lang="en-US" dirty="0"/>
            </a:br>
            <a:r>
              <a:rPr lang="en-US" dirty="0"/>
              <a:t>If I bake this bitter butter,</a:t>
            </a:r>
            <a:br>
              <a:rPr lang="en-US" dirty="0"/>
            </a:br>
            <a:r>
              <a:rPr lang="en-US" dirty="0"/>
              <a:t>it would make my batter bitter.</a:t>
            </a:r>
            <a:br>
              <a:rPr lang="en-US" dirty="0"/>
            </a:br>
            <a:r>
              <a:rPr lang="en-US" dirty="0"/>
              <a:t>But a bit of better butter--</a:t>
            </a:r>
            <a:br>
              <a:rPr lang="en-US" dirty="0"/>
            </a:br>
            <a:r>
              <a:rPr lang="en-US" dirty="0"/>
              <a:t>that would make my batter better."</a:t>
            </a:r>
          </a:p>
        </p:txBody>
      </p:sp>
    </p:spTree>
    <p:extLst>
      <p:ext uri="{BB962C8B-B14F-4D97-AF65-F5344CB8AC3E}">
        <p14:creationId xmlns:p14="http://schemas.microsoft.com/office/powerpoint/2010/main" val="381993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1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"Moses supposes his </a:t>
            </a:r>
            <a:r>
              <a:rPr lang="en-US" dirty="0" err="1"/>
              <a:t>toeses</a:t>
            </a:r>
            <a:r>
              <a:rPr lang="en-US" dirty="0"/>
              <a:t> are Roses,</a:t>
            </a:r>
            <a:br>
              <a:rPr lang="en-US" dirty="0"/>
            </a:br>
            <a:r>
              <a:rPr lang="en-US" dirty="0"/>
              <a:t>But Moses supposes Erroneously,</a:t>
            </a:r>
            <a:br>
              <a:rPr lang="en-US" dirty="0"/>
            </a:br>
            <a:r>
              <a:rPr lang="en-US" dirty="0"/>
              <a:t>Moses he </a:t>
            </a:r>
            <a:r>
              <a:rPr lang="en-US" dirty="0" err="1"/>
              <a:t>knowses</a:t>
            </a:r>
            <a:r>
              <a:rPr lang="en-US" dirty="0"/>
              <a:t> his </a:t>
            </a:r>
            <a:r>
              <a:rPr lang="en-US" dirty="0" err="1"/>
              <a:t>toeses</a:t>
            </a:r>
            <a:r>
              <a:rPr lang="en-US" dirty="0"/>
              <a:t> aren't roses,</a:t>
            </a:r>
            <a:br>
              <a:rPr lang="en-US" dirty="0"/>
            </a:br>
            <a:r>
              <a:rPr lang="en-US" dirty="0"/>
              <a:t>As Moses supposes his </a:t>
            </a:r>
            <a:r>
              <a:rPr lang="en-US" dirty="0" err="1"/>
              <a:t>toeses</a:t>
            </a:r>
            <a:r>
              <a:rPr lang="en-US" dirty="0"/>
              <a:t> to be!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05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95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When a fox is in the bottle where the </a:t>
            </a:r>
            <a:r>
              <a:rPr lang="en-US" dirty="0" err="1"/>
              <a:t>tweetle</a:t>
            </a:r>
            <a:r>
              <a:rPr lang="en-US" dirty="0"/>
              <a:t> beetles battle with their paddles in a puddle on a noodle-eating poodle, THIS is what they call...</a:t>
            </a:r>
            <a:br>
              <a:rPr lang="en-US" dirty="0"/>
            </a:br>
            <a:r>
              <a:rPr lang="en-US" dirty="0"/>
              <a:t>...a </a:t>
            </a:r>
            <a:r>
              <a:rPr lang="en-US" dirty="0" err="1"/>
              <a:t>tweetle</a:t>
            </a:r>
            <a:r>
              <a:rPr lang="en-US" dirty="0"/>
              <a:t> beetle noodle poodle bottled paddled muddled </a:t>
            </a:r>
            <a:r>
              <a:rPr lang="en-US" dirty="0" err="1"/>
              <a:t>duddled</a:t>
            </a:r>
            <a:r>
              <a:rPr lang="en-US" dirty="0"/>
              <a:t> fuddled </a:t>
            </a:r>
            <a:r>
              <a:rPr lang="en-US" dirty="0" err="1"/>
              <a:t>wuddled</a:t>
            </a:r>
            <a:r>
              <a:rPr lang="en-US" dirty="0"/>
              <a:t> fox in socks, sir!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67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Betty bopper's battering baton made Bertie bopper bite her.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3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black bug bled black blood.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city sheriff shot the city cop.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5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sixth sick sheik's sixth sheep's sick.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Knapsack straps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4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 Leather, Yellow Leather.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9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Toy Boat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9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166</Words>
  <Application>Microsoft Office PowerPoint</Application>
  <PresentationFormat>On-screen Show (4:3)</PresentationFormat>
  <Paragraphs>22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 Proper Copper Coffee Pot.</vt:lpstr>
      <vt:lpstr>Peggy Babcock.</vt:lpstr>
      <vt:lpstr>Betty bopper's battering baton made Bertie bopper bite her.</vt:lpstr>
      <vt:lpstr>The big black bug bled black blood.</vt:lpstr>
      <vt:lpstr>The city sheriff shot the city cop.</vt:lpstr>
      <vt:lpstr>The sixth sick sheik's sixth sheep's sick.</vt:lpstr>
      <vt:lpstr>Knapsack straps</vt:lpstr>
      <vt:lpstr>Red Leather, Yellow Leather.</vt:lpstr>
      <vt:lpstr>Toy Boat</vt:lpstr>
      <vt:lpstr>Unique New York</vt:lpstr>
      <vt:lpstr>Rubber Baby Buggy Bumper.</vt:lpstr>
      <vt:lpstr>Cecily thought Sicily less thistly than Thessaly.</vt:lpstr>
      <vt:lpstr>The sixth sitting sheet slitter slit six sheets.</vt:lpstr>
      <vt:lpstr>Pad kid poured curd pulled cold</vt:lpstr>
      <vt:lpstr>Irish Wristwatch, Swiss Wristwatch.</vt:lpstr>
      <vt:lpstr>The bog above Bob Gorman's bog.</vt:lpstr>
      <vt:lpstr>Pleasant mother pheasant plucker.</vt:lpstr>
      <vt:lpstr>A skunk sat on a stump and thunk the stump stunk, but the stump thunk the skunk stunk. </vt:lpstr>
      <vt:lpstr>Peter Piper picked a peck of pickled peppers. Did Peter Piper pick a peck of pickled peppers? If Peter Piper picked a peck of pickled peppers, where's the peck of pickled peppers Peter Piper picked? </vt:lpstr>
      <vt:lpstr>Betty Botter had some butter, "But," she said, "this butter's bitter. If I bake this bitter butter, it would make my batter bitter. But a bit of better butter-- that would make my batter better."</vt:lpstr>
      <vt:lpstr>"Moses supposes his toeses are Roses, But Moses supposes Erroneously, Moses he knowses his toeses aren't roses, As Moses supposes his toeses to be! </vt:lpstr>
      <vt:lpstr>When a fox is in the bottle where the tweetle beetles battle with their paddles in a puddle on a noodle-eating poodle, THIS is what they call... ...a tweetle beetle noodle poodle bottled paddled muddled duddled fuddled wuddled fox in socks, sir! 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Proper Copper Coffee Pot.</dc:title>
  <dc:creator>Windows User</dc:creator>
  <cp:lastModifiedBy>Windows User</cp:lastModifiedBy>
  <cp:revision>6</cp:revision>
  <dcterms:created xsi:type="dcterms:W3CDTF">2014-03-10T15:59:43Z</dcterms:created>
  <dcterms:modified xsi:type="dcterms:W3CDTF">2014-03-10T17:42:43Z</dcterms:modified>
</cp:coreProperties>
</file>